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313" r:id="rId28"/>
    <p:sldId id="314" r:id="rId29"/>
    <p:sldId id="284" r:id="rId30"/>
    <p:sldId id="315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93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4T5l_bGhP0" TargetMode="External"/><Relationship Id="rId2" Type="http://schemas.openxmlformats.org/officeDocument/2006/relationships/hyperlink" Target="https://www.youtube.com/watch?v=G6djH3I0rG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@bhattbhavesh91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0" y="2946400"/>
            <a:ext cx="3949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6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Logistic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16935" y="1001266"/>
            <a:ext cx="1782889" cy="2063343"/>
          </a:xfrm>
          <a:custGeom>
            <a:avLst/>
            <a:gdLst>
              <a:gd name="connsiteX0" fmla="*/ 27051 w 1782889"/>
              <a:gd name="connsiteY0" fmla="*/ 2036292 h 2063343"/>
              <a:gd name="connsiteX1" fmla="*/ 1755838 w 1782889"/>
              <a:gd name="connsiteY1" fmla="*/ 27050 h 2063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82889" h="2063343">
                <a:moveTo>
                  <a:pt x="27051" y="2036292"/>
                </a:moveTo>
                <a:lnTo>
                  <a:pt x="1755838" y="27050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266700"/>
            <a:ext cx="11303000" cy="6223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8800" y="4318000"/>
            <a:ext cx="23368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Y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aX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계수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변화시키면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error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적게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만들어주는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58800" y="5511800"/>
            <a:ext cx="2273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regression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구한다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8500" y="850900"/>
            <a:ext cx="7848600" cy="438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700" y="1371600"/>
            <a:ext cx="7340600" cy="411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76700" y="31623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76700" y="43561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0" y="1473200"/>
            <a:ext cx="6870700" cy="375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422400"/>
            <a:ext cx="8928100" cy="401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465576" y="2936748"/>
            <a:ext cx="5455919" cy="784097"/>
          </a:xfrm>
          <a:custGeom>
            <a:avLst/>
            <a:gdLst>
              <a:gd name="connsiteX0" fmla="*/ 20573 w 5455919"/>
              <a:gd name="connsiteY0" fmla="*/ 20573 h 784097"/>
              <a:gd name="connsiteX1" fmla="*/ 5435345 w 5455919"/>
              <a:gd name="connsiteY1" fmla="*/ 20573 h 784097"/>
              <a:gd name="connsiteX2" fmla="*/ 5435345 w 5455919"/>
              <a:gd name="connsiteY2" fmla="*/ 763523 h 784097"/>
              <a:gd name="connsiteX3" fmla="*/ 20573 w 5455919"/>
              <a:gd name="connsiteY3" fmla="*/ 763523 h 784097"/>
              <a:gd name="connsiteX4" fmla="*/ 20573 w 5455919"/>
              <a:gd name="connsiteY4" fmla="*/ 20573 h 7840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55919" h="784097">
                <a:moveTo>
                  <a:pt x="20573" y="20573"/>
                </a:moveTo>
                <a:lnTo>
                  <a:pt x="5435345" y="20573"/>
                </a:lnTo>
                <a:lnTo>
                  <a:pt x="5435345" y="763523"/>
                </a:lnTo>
                <a:lnTo>
                  <a:pt x="20573" y="763523"/>
                </a:lnTo>
                <a:lnTo>
                  <a:pt x="20573" y="205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0" y="1447800"/>
            <a:ext cx="5842000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31900"/>
            <a:ext cx="7912100" cy="439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368040" y="3609594"/>
            <a:ext cx="5455919" cy="784098"/>
          </a:xfrm>
          <a:custGeom>
            <a:avLst/>
            <a:gdLst>
              <a:gd name="connsiteX0" fmla="*/ 20573 w 5455919"/>
              <a:gd name="connsiteY0" fmla="*/ 20573 h 784098"/>
              <a:gd name="connsiteX1" fmla="*/ 5435345 w 5455919"/>
              <a:gd name="connsiteY1" fmla="*/ 20573 h 784098"/>
              <a:gd name="connsiteX2" fmla="*/ 5435345 w 5455919"/>
              <a:gd name="connsiteY2" fmla="*/ 763523 h 784098"/>
              <a:gd name="connsiteX3" fmla="*/ 20573 w 5455919"/>
              <a:gd name="connsiteY3" fmla="*/ 763523 h 784098"/>
              <a:gd name="connsiteX4" fmla="*/ 20573 w 5455919"/>
              <a:gd name="connsiteY4" fmla="*/ 20573 h 784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55919" h="784098">
                <a:moveTo>
                  <a:pt x="20573" y="20573"/>
                </a:moveTo>
                <a:lnTo>
                  <a:pt x="5435345" y="20573"/>
                </a:lnTo>
                <a:lnTo>
                  <a:pt x="5435345" y="763523"/>
                </a:lnTo>
                <a:lnTo>
                  <a:pt x="20573" y="763523"/>
                </a:lnTo>
                <a:lnTo>
                  <a:pt x="20573" y="205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0" y="1384300"/>
            <a:ext cx="5842000" cy="408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700" y="1181100"/>
            <a:ext cx="73406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0" y="876300"/>
            <a:ext cx="7010400" cy="4737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1574800"/>
            <a:ext cx="7797800" cy="386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1358900"/>
            <a:ext cx="7988300" cy="4457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1485900"/>
            <a:ext cx="79883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27100" y="787400"/>
            <a:ext cx="5029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31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나이에</a:t>
            </a:r>
            <a:r>
              <a:rPr lang="en-US" altLang="zh-CN" sz="31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  <a:r>
              <a:rPr lang="en-US" altLang="zh-CN" sz="31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신문</a:t>
            </a:r>
            <a:r>
              <a:rPr lang="en-US" altLang="zh-CN" sz="31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구독</a:t>
            </a:r>
            <a:r>
              <a:rPr lang="en-US" altLang="zh-CN" sz="31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676400"/>
            <a:ext cx="79883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27100" y="850900"/>
            <a:ext cx="48006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나이와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성별에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신문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구독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60825-F498-4208-9B7E-D35311B9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 cost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F0069-2EE3-4F08-B563-9ADE6BF4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Mean square error</a:t>
            </a:r>
            <a:r>
              <a:rPr lang="ko-KR" altLang="en-US" dirty="0"/>
              <a:t>를 </a:t>
            </a:r>
            <a:r>
              <a:rPr lang="ko-KR" altLang="en-US" dirty="0" err="1"/>
              <a:t>사용할수</a:t>
            </a:r>
            <a:r>
              <a:rPr lang="ko-KR" altLang="en-US" dirty="0"/>
              <a:t> 없는 이유는 </a:t>
            </a:r>
            <a:r>
              <a:rPr lang="en-US" altLang="ko-KR" dirty="0"/>
              <a:t>local minimum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여러 개 존재한다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A5B18-3710-43BE-8264-EE400B80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731837"/>
            <a:ext cx="6315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14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1C360-B0B6-4F0A-A3C4-0F8E61AB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7E550-EF8E-4CC0-87D3-981821A6F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41B06-B77D-418B-85E5-A286A73C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7800" y="466724"/>
            <a:ext cx="6315075" cy="557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E8B854-68DE-4223-A15C-C73B789C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3430588"/>
            <a:ext cx="61436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53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55600"/>
            <a:ext cx="7645400" cy="3721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0400" y="4178300"/>
            <a:ext cx="8585200" cy="243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3400" y="5842000"/>
            <a:ext cx="1587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Cross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28FC1-6A7E-4443-88DD-CFC8449D9F08}"/>
              </a:ext>
            </a:extLst>
          </p:cNvPr>
          <p:cNvSpPr txBox="1"/>
          <p:nvPr/>
        </p:nvSpPr>
        <p:spPr>
          <a:xfrm>
            <a:off x="6477000" y="762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 Entropy cost function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1574800"/>
            <a:ext cx="7645400" cy="370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F825-6C57-4DC6-A01B-051CBB65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Sigmoid </a:t>
            </a:r>
            <a:r>
              <a:rPr lang="ko-KR" altLang="en-US" sz="2800" dirty="0"/>
              <a:t>함수의 미분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9D15F-C39E-4C3D-8C42-DD7570A3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430000" cy="4525963"/>
          </a:xfrm>
        </p:spPr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ko-KR" altLang="ko-KR" b="1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Derivative</a:t>
            </a:r>
            <a:r>
              <a:rPr lang="ko-KR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of </a:t>
            </a: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the</a:t>
            </a:r>
            <a:r>
              <a:rPr lang="ko-KR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Sigmoid</a:t>
            </a:r>
            <a:r>
              <a:rPr lang="ko-KR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Activation</a:t>
            </a:r>
            <a:r>
              <a:rPr lang="ko-KR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function</a:t>
            </a:r>
            <a:r>
              <a:rPr lang="ko-KR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| </a:t>
            </a: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Deep</a:t>
            </a:r>
            <a:r>
              <a:rPr lang="ko-KR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ko-KR" altLang="ko-KR" b="1" dirty="0" err="1">
                <a:solidFill>
                  <a:srgbClr val="000000"/>
                </a:solidFill>
                <a:latin typeface="Roboto" panose="02000000000000000000" pitchFamily="2" charset="0"/>
              </a:rPr>
              <a:t>Learning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(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  <a:hlinkClick r:id="rId2"/>
              </a:rPr>
              <a:t>https://www.youtube.com/watch?v=G6djH3I0rG0</a:t>
            </a:r>
            <a:r>
              <a:rPr lang="en-US" altLang="ko-KR" b="1" dirty="0">
                <a:solidFill>
                  <a:srgbClr val="000000"/>
                </a:solidFill>
                <a:latin typeface="Roboto" panose="02000000000000000000" pitchFamily="2" charset="0"/>
              </a:rPr>
              <a:t> )</a:t>
            </a:r>
            <a:endParaRPr lang="ko-KR" altLang="ko-KR" b="1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endParaRPr lang="ko-KR" altLang="en-US" dirty="0"/>
          </a:p>
        </p:txBody>
      </p:sp>
      <p:sp>
        <p:nvSpPr>
          <p:cNvPr id="6" name="Rectangle 3">
            <a:hlinkClick r:id="rId3" tooltip="다음(SHIFT+n)"/>
            <a:extLst>
              <a:ext uri="{FF2B5EF4-FFF2-40B4-BE49-F238E27FC236}">
                <a16:creationId xmlns:a16="http://schemas.microsoft.com/office/drawing/2014/main" id="{98A5A942-6BDB-48E5-AE4E-D91D9EC14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0739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3FA8F0A-2B1A-49E1-88C8-AC0AB53F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545021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Roboto" panose="02000000000000000000" pitchFamily="2" charset="0"/>
                <a:ea typeface="YouTube Noto"/>
              </a:rPr>
              <a:t>7:55 / 8:42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rgbClr val="EEEEEE"/>
              </a:solidFill>
              <a:effectLst/>
              <a:latin typeface="Roboto" panose="02000000000000000000" pitchFamily="2" charset="0"/>
              <a:ea typeface="YouTube 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1464252-12DC-47A4-BBD0-188CCF8D6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21" y="3747216"/>
            <a:ext cx="3036379" cy="7232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-1587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Bhavesh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Bhatt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9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700" y="1295400"/>
            <a:ext cx="73406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1168400"/>
            <a:ext cx="7429500" cy="45212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0" y="1866900"/>
            <a:ext cx="2857500" cy="3492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4900" y="1168400"/>
            <a:ext cx="7442200" cy="452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677814" y="3099483"/>
            <a:ext cx="1371600" cy="233679"/>
          </a:xfrm>
          <a:custGeom>
            <a:avLst/>
            <a:gdLst>
              <a:gd name="connsiteX0" fmla="*/ 6350 w 1371600"/>
              <a:gd name="connsiteY0" fmla="*/ 227329 h 233679"/>
              <a:gd name="connsiteX1" fmla="*/ 1365250 w 1371600"/>
              <a:gd name="connsiteY1" fmla="*/ 227329 h 233679"/>
              <a:gd name="connsiteX2" fmla="*/ 1365250 w 1371600"/>
              <a:gd name="connsiteY2" fmla="*/ 6350 h 233679"/>
              <a:gd name="connsiteX3" fmla="*/ 6350 w 1371600"/>
              <a:gd name="connsiteY3" fmla="*/ 6350 h 233679"/>
              <a:gd name="connsiteX4" fmla="*/ 6350 w 1371600"/>
              <a:gd name="connsiteY4" fmla="*/ 227329 h 23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1600" h="233679">
                <a:moveTo>
                  <a:pt x="6350" y="227329"/>
                </a:moveTo>
                <a:lnTo>
                  <a:pt x="1365250" y="227329"/>
                </a:lnTo>
                <a:lnTo>
                  <a:pt x="1365250" y="6350"/>
                </a:lnTo>
                <a:lnTo>
                  <a:pt x="6350" y="6350"/>
                </a:lnTo>
                <a:lnTo>
                  <a:pt x="6350" y="22732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0" y="0"/>
            <a:ext cx="6731000" cy="2692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0900" y="2971800"/>
            <a:ext cx="8572500" cy="3670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295400" y="2882900"/>
            <a:ext cx="3873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Logistic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Regression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Cost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02300" y="3124200"/>
            <a:ext cx="1155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cross-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entropy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44500"/>
            <a:ext cx="7696200" cy="5219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8200" y="1193800"/>
            <a:ext cx="7975600" cy="447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558800"/>
            <a:ext cx="4229100" cy="10668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1879600"/>
            <a:ext cx="8039100" cy="439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1574800"/>
            <a:ext cx="7645400" cy="370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238500" y="4419600"/>
            <a:ext cx="3175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학생부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종합전형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내신과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합격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체중에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비만과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non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비만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신장과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농구부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합격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여부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825500"/>
            <a:ext cx="10718800" cy="520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816100"/>
            <a:ext cx="9347200" cy="375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622030" y="3816858"/>
            <a:ext cx="293369" cy="368808"/>
          </a:xfrm>
          <a:custGeom>
            <a:avLst/>
            <a:gdLst>
              <a:gd name="connsiteX0" fmla="*/ 0 w 293369"/>
              <a:gd name="connsiteY0" fmla="*/ 0 h 368808"/>
              <a:gd name="connsiteX1" fmla="*/ 293369 w 293369"/>
              <a:gd name="connsiteY1" fmla="*/ 0 h 368808"/>
              <a:gd name="connsiteX2" fmla="*/ 293369 w 293369"/>
              <a:gd name="connsiteY2" fmla="*/ 368807 h 368808"/>
              <a:gd name="connsiteX3" fmla="*/ 0 w 293369"/>
              <a:gd name="connsiteY3" fmla="*/ 368807 h 368808"/>
              <a:gd name="connsiteX4" fmla="*/ 0 w 293369"/>
              <a:gd name="connsiteY4" fmla="*/ 0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3369" h="368808">
                <a:moveTo>
                  <a:pt x="0" y="0"/>
                </a:moveTo>
                <a:lnTo>
                  <a:pt x="293369" y="0"/>
                </a:lnTo>
                <a:lnTo>
                  <a:pt x="293369" y="368807"/>
                </a:lnTo>
                <a:lnTo>
                  <a:pt x="0" y="3688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1574800"/>
            <a:ext cx="7645400" cy="370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12200" y="3873500"/>
            <a:ext cx="101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911600" y="5702300"/>
            <a:ext cx="1181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ax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1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7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616200"/>
            <a:ext cx="11074400" cy="370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27100" y="825500"/>
            <a:ext cx="6985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Likelihood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estimation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of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logistic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probability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27100" y="1854200"/>
            <a:ext cx="839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Cumulative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Logistic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distribution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(sigmoid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function)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134</Words>
  <Application>Microsoft Office PowerPoint</Application>
  <PresentationFormat>와이드스크린</PresentationFormat>
  <Paragraphs>28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Arial</vt:lpstr>
      <vt:lpstr>Calibri</vt:lpstr>
      <vt:lpstr>Roboto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Logistic regression cost function</vt:lpstr>
      <vt:lpstr>PowerPoint 프레젠테이션</vt:lpstr>
      <vt:lpstr>PowerPoint 프레젠테이션</vt:lpstr>
      <vt:lpstr>Sigmoid 함수의 미분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Jae Kim</cp:lastModifiedBy>
  <cp:revision>12</cp:revision>
  <dcterms:created xsi:type="dcterms:W3CDTF">2006-08-16T00:00:00Z</dcterms:created>
  <dcterms:modified xsi:type="dcterms:W3CDTF">2024-10-28T04:50:29Z</dcterms:modified>
</cp:coreProperties>
</file>